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Oswald Regular" panose="02000503000000000000" pitchFamily="2" charset="0"/>
      <p:regular r:id="rId15"/>
    </p:embeddedFont>
    <p:embeddedFont>
      <p:font typeface="Oswald" panose="02000503000000000000" pitchFamily="2" charset="0"/>
      <p:regular r:id="rId16"/>
      <p:bold r:id="rId17"/>
      <p:italic r:id="rId18"/>
      <p:boldItalic r:id="rId19"/>
    </p:embeddedFont>
    <p:embeddedFont>
      <p:font typeface="Average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HOT TOPIC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835925" y="3138301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Technology Hub for MIT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What will be used 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917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Languages: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HTML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SASS - Syntactically Awesome Stylesheet / CSS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Bootstrap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Jquery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5748600" y="1142125"/>
            <a:ext cx="3083700" cy="3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Programme: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WordPress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7850" y="3802350"/>
            <a:ext cx="1275249" cy="106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7311" y="3533925"/>
            <a:ext cx="1713630" cy="14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80888" y="3709700"/>
            <a:ext cx="2040399" cy="1433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50825" y="3964225"/>
            <a:ext cx="1473600" cy="92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Gantt Chart</a:t>
            </a:r>
            <a:endParaRPr dirty="0">
              <a:latin typeface="Oswald Regular" panose="02000503000000000000" pitchFamily="2" charset="0"/>
            </a:endParaRP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9" cy="2959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2371525" y="2118000"/>
            <a:ext cx="4283400" cy="90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153250" y="1525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Topic Introduction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153250" y="920900"/>
            <a:ext cx="4527000" cy="29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 is an Institution whereby young upcoming students come to study with a vision  to approach/achieve a final goal.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Diploma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Bachelors Degree / Honours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Post Graduate Diploma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Masters</a:t>
            </a: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250" y="816650"/>
            <a:ext cx="4158948" cy="360772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2218275" y="4509700"/>
            <a:ext cx="67281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>
                <a:solidFill>
                  <a:srgbClr val="FFFFFF"/>
                </a:solidFill>
              </a:rPr>
              <a:t>Image: http://www.syeint.com/index.php?m=product&amp;f=view&amp;productID=29</a:t>
            </a:r>
            <a:endParaRPr sz="1200" i="1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524100" y="4328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MOV Statement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600900" cy="36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Our project will be considered successful if the number of students viewing and using the website functionalities increases by 20% 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5000" y="1157925"/>
            <a:ext cx="4749950" cy="32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ISSUES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Current Business and Information Technology web page isn’t made well and is out of date.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Not enough detailed information for the Majors.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Jumbled up timetable for the 3 Majors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Lack of lecturer’s background and information.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IDEA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Aim - Make webpage have more information available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Description of course and detailed info on units available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Refurbished timetable for the whole course 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Availability of the classes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you will learn and need for the job sector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189825" y="420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Research Criteria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will we do this: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Look at others - 4 USA , 2 Local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Compare to what MIT currently has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Document differences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Apply what we feel the MIT web page is missing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Research Question: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 can we create a new hub for MIT about digital technology to help current students and people looking at MIT to potentially enroll?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29417" y="262225"/>
            <a:ext cx="303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Literature Review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162350" y="2053675"/>
            <a:ext cx="4718100" cy="20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UCLA (University of California, Los Angeles):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-News (Technology)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-Events</a:t>
            </a:r>
            <a:endParaRPr/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-Detailed Descriptions on staff</a:t>
            </a:r>
            <a:endParaRPr/>
          </a:p>
          <a:p>
            <a:pPr marL="0" lvl="0" indent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300" i="1"/>
          </a:p>
          <a:p>
            <a:pPr marL="0" lvl="0" indent="0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 i="1"/>
              <a:t>Image: http://brand.ucla.edu/brand/digital/logo/</a:t>
            </a:r>
            <a:endParaRPr sz="1300" i="1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00" name="Shape 100"/>
          <p:cNvSpPr txBox="1"/>
          <p:nvPr/>
        </p:nvSpPr>
        <p:spPr>
          <a:xfrm>
            <a:off x="5309700" y="2068450"/>
            <a:ext cx="3522600" cy="25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University of Auckland: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-Message from Dean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- Detailed information about courses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-Careers and opportunities for student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300" i="1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Image: https://www.library.auckland.ac.nz/</a:t>
            </a:r>
            <a:endParaRPr sz="1300" i="1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100" y="895525"/>
            <a:ext cx="2344263" cy="111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9700" y="895513"/>
            <a:ext cx="3344000" cy="111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0" y="0"/>
            <a:ext cx="4241700" cy="8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Research Approach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553925" y="1829075"/>
            <a:ext cx="1438200" cy="10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AGILE</a:t>
            </a:r>
            <a:endParaRPr/>
          </a:p>
          <a:p>
            <a:pPr marL="0" lvl="0" indent="0" algn="ctr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1125" y="0"/>
            <a:ext cx="6352875" cy="514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swald Regular" panose="02000503000000000000" pitchFamily="2" charset="0"/>
              </a:rPr>
              <a:t>Planning - Analysis</a:t>
            </a:r>
            <a:endParaRPr dirty="0">
              <a:latin typeface="Oswald Regular" panose="02000503000000000000" pitchFamily="2" charset="0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research on Universities in Auckland and abroad. We found out and analysed: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Information on different courses provided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Information on which course is taught by which lecturer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Biography and a short blog on the lecturer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After studies predictions on job market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News on the evolving Technology in the world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342</Words>
  <Application>Microsoft Office PowerPoint</Application>
  <PresentationFormat>On-screen Show (16:9)</PresentationFormat>
  <Paragraphs>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Oswald Regular</vt:lpstr>
      <vt:lpstr>Arial</vt:lpstr>
      <vt:lpstr>Oswald</vt:lpstr>
      <vt:lpstr>Average</vt:lpstr>
      <vt:lpstr>Slate</vt:lpstr>
      <vt:lpstr>HOT TOPIC</vt:lpstr>
      <vt:lpstr>Topic Introduction</vt:lpstr>
      <vt:lpstr>MOV Statement</vt:lpstr>
      <vt:lpstr>ISSUES</vt:lpstr>
      <vt:lpstr>IDEA</vt:lpstr>
      <vt:lpstr>Research Criteria</vt:lpstr>
      <vt:lpstr>Literature Review</vt:lpstr>
      <vt:lpstr>Research Approach</vt:lpstr>
      <vt:lpstr>Planning - Analysis</vt:lpstr>
      <vt:lpstr>What will be used </vt:lpstr>
      <vt:lpstr>Gantt Chart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 TOPIC</dc:title>
  <cp:lastModifiedBy>Nikhil</cp:lastModifiedBy>
  <cp:revision>1</cp:revision>
  <dcterms:modified xsi:type="dcterms:W3CDTF">2018-03-06T22:42:53Z</dcterms:modified>
</cp:coreProperties>
</file>